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305" r:id="rId5"/>
    <p:sldId id="306" r:id="rId6"/>
    <p:sldId id="309" r:id="rId7"/>
    <p:sldId id="307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660"/>
  </p:normalViewPr>
  <p:slideViewPr>
    <p:cSldViewPr>
      <p:cViewPr varScale="1">
        <p:scale>
          <a:sx n="71" d="100"/>
          <a:sy n="71" d="100"/>
        </p:scale>
        <p:origin x="-19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3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5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7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2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9634-E7AD-423D-BB1E-00A231D28311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7" y="488920"/>
            <a:ext cx="8939093" cy="57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5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1" y="0"/>
            <a:ext cx="23574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871" y="0"/>
            <a:ext cx="3236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2913"/>
            <a:ext cx="9028113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82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71488"/>
            <a:ext cx="8389937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9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28675"/>
            <a:ext cx="69230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66775"/>
            <a:ext cx="69707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67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willem</cp:lastModifiedBy>
  <cp:revision>12</cp:revision>
  <dcterms:created xsi:type="dcterms:W3CDTF">2013-06-10T11:25:38Z</dcterms:created>
  <dcterms:modified xsi:type="dcterms:W3CDTF">2014-06-18T16:09:23Z</dcterms:modified>
</cp:coreProperties>
</file>